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44" r:id="rId1"/>
  </p:sldMasterIdLst>
  <p:sldIdLst>
    <p:sldId id="256" r:id="rId2"/>
    <p:sldId id="267" r:id="rId3"/>
    <p:sldId id="268" r:id="rId4"/>
    <p:sldId id="263" r:id="rId5"/>
    <p:sldId id="257" r:id="rId6"/>
    <p:sldId id="264" r:id="rId7"/>
    <p:sldId id="258" r:id="rId8"/>
    <p:sldId id="259" r:id="rId9"/>
    <p:sldId id="265" r:id="rId10"/>
    <p:sldId id="266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6F75BF-CED7-467D-A7C6-C70BCB89D804}" type="datetimeFigureOut">
              <a:rPr lang="en-US" smtClean="0"/>
              <a:pPr/>
              <a:t>4/7/14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663C9B4-5404-4D23-A5A3-93E6E87892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Michelle Y. Green</a:t>
            </a:r>
          </a:p>
          <a:p>
            <a:endParaRPr lang="en-US" dirty="0"/>
          </a:p>
          <a:p>
            <a:r>
              <a:rPr lang="en-US" dirty="0" smtClean="0"/>
              <a:t>Evin Stanford &amp; Jett Swift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A Strong Right Arm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Picture 3" descr="th9IJOC9F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55570">
            <a:off x="478165" y="3521964"/>
            <a:ext cx="1847850" cy="2857500"/>
          </a:xfrm>
          <a:prstGeom prst="rect">
            <a:avLst/>
          </a:prstGeom>
        </p:spPr>
      </p:pic>
      <p:pic>
        <p:nvPicPr>
          <p:cNvPr id="5" name="Picture 4" descr="th9IJOC9F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948741">
            <a:off x="6676064" y="3244410"/>
            <a:ext cx="1847850" cy="2857500"/>
          </a:xfrm>
          <a:prstGeom prst="rect">
            <a:avLst/>
          </a:prstGeo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457200"/>
            <a:ext cx="1952625" cy="1743075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think you should read this book because we think it will inspire you to never give up. You will see the happy &amp; sad parts while Mamie was becoming a professional baseball player.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h9IJOC9F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733800"/>
            <a:ext cx="1847850" cy="28575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Mamie was playing baseball and someone saw her and wanted her to try out for the Indianapolis Clowns. She admired Jackie Robinson.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h30OQC8Y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940676"/>
            <a:ext cx="2209800" cy="2364874"/>
          </a:xfrm>
          <a:prstGeom prst="rect">
            <a:avLst/>
          </a:prstGeom>
        </p:spPr>
      </p:pic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3962400"/>
            <a:ext cx="3486150" cy="23241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Mamie made the Indianapolis Clowns. </a:t>
            </a:r>
            <a:r>
              <a:rPr lang="en-US" dirty="0"/>
              <a:t>D</a:t>
            </a:r>
            <a:r>
              <a:rPr lang="en-US" dirty="0" smtClean="0"/>
              <a:t>uring  a game when Mamie was pitching someone called her Peanut and that became her nickname.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048000"/>
            <a:ext cx="3733800" cy="3615267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Mamie is very small she is 5.2. that is why her nickname is Peanut. Her friend was Toni Stone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thCP8VPV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352800"/>
            <a:ext cx="2514600" cy="2552700"/>
          </a:xfrm>
          <a:prstGeom prst="rect">
            <a:avLst/>
          </a:prstGeom>
        </p:spPr>
      </p:pic>
      <p:pic>
        <p:nvPicPr>
          <p:cNvPr id="5" name="Picture 4" descr="thC7MVYVJ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124200"/>
            <a:ext cx="2247900" cy="28575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is a graduate of the university of Maryland college of journalism. She writes kids books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  <p:pic>
        <p:nvPicPr>
          <p:cNvPr id="4" name="Picture 3" descr="thS5ECQB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743200"/>
            <a:ext cx="4287330" cy="3438525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 n the story we found vocabulary words.          </a:t>
            </a:r>
          </a:p>
          <a:p>
            <a:r>
              <a:rPr lang="en-US" dirty="0" smtClean="0"/>
              <a:t>  Word: cocked    sentence: “Trying to throw a ball with your arm cocked.”    Def.: tilted</a:t>
            </a:r>
          </a:p>
          <a:p>
            <a:r>
              <a:rPr lang="en-US" dirty="0" smtClean="0"/>
              <a:t>Word: precinct sentence: ...“planting me facing a precinct wall.” Def.: police station </a:t>
            </a:r>
          </a:p>
          <a:p>
            <a:r>
              <a:rPr lang="en-US" dirty="0" smtClean="0"/>
              <a:t>Word: manicure Sentence: …“from manicured lawns with chalk lines as sweet as baby powder.” Def.: well-cared for. </a:t>
            </a:r>
          </a:p>
          <a:p>
            <a:r>
              <a:rPr lang="en-US" dirty="0" smtClean="0"/>
              <a:t>Word: molasses Sentence: …” the speed of a snail in molasses.” Def.: a sweet, sticky ingredient.</a:t>
            </a:r>
          </a:p>
          <a:p>
            <a:r>
              <a:rPr lang="en-US" dirty="0" smtClean="0"/>
              <a:t>Word: desegregated  sentence: …”it was the same year that the president desegregated the armed forces.” Def.: stop </a:t>
            </a:r>
            <a:r>
              <a:rPr lang="en-US" dirty="0" err="1" smtClean="0"/>
              <a:t>seperating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story there is a girl and her name is Mamie “Peanut” Johnson. She wanted to play Professional baseball but all the teams were white-men teams, so there was no room for a colored women. During the story a lot of things got in her way. Even though things got in her way she never gave up.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pic>
        <p:nvPicPr>
          <p:cNvPr id="4" name="Picture 3" descr="th9IJOC9F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4675696"/>
            <a:ext cx="1104138" cy="1707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Bones because he taught Mamie how to play baseball. He pitches like a pro! Maybe that is where Mamie got her talent. He is also is caring, loving, cheerful,&amp; kind. He was sad because Mamie moved away.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JETT’S FAVORITE CHARACTER: BONES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Evin’s Favorite Character: Mamie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My favorite character is Mamie. She likes baseball, she never gave up, she believed that she could become a professional ball player, and she inspired by the legendary Jackie Robinson.</a:t>
            </a:r>
          </a:p>
          <a:p>
            <a:r>
              <a:rPr lang="en-US" sz="2400" dirty="0" smtClean="0"/>
              <a:t>During the story Mamie was kind, smart, and sportive. She was sad because her grandma died. She was happy because she made Indianapolis Clowns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hAJ4661Y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4839392"/>
            <a:ext cx="1513056" cy="172396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Mamie used to live with her grandma till her grandma died. After her grandma died she had to live with her aunt.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hJQUL35H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2919585"/>
            <a:ext cx="2819400" cy="376967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Mamie was at her aunts house she tried out for the PAL but she moved to her mom’s house in Washington D.C.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h5AZ0MJB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819400"/>
            <a:ext cx="2743200" cy="3206578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liked the book because Mamie never gave up so that inspired me to never give up. We also liked the book because Mamie was a girl playing baseball and she was a pitcher and it was pretty cool.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hR8EXSDW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733800"/>
            <a:ext cx="4648200" cy="2704266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250</TotalTime>
  <Words>548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A Strong Right Arm</vt:lpstr>
      <vt:lpstr>Author</vt:lpstr>
      <vt:lpstr> </vt:lpstr>
      <vt:lpstr>SUMMARY </vt:lpstr>
      <vt:lpstr>JETT’S FAVORITE CHARACTER: BONES</vt:lpstr>
      <vt:lpstr>Evin’s Favorite Character: Mamie</vt:lpstr>
      <vt:lpstr>Slide 7</vt:lpstr>
      <vt:lpstr>Slide 8</vt:lpstr>
      <vt:lpstr>Slide 9</vt:lpstr>
      <vt:lpstr>Slide 10</vt:lpstr>
      <vt:lpstr>Slide 11</vt:lpstr>
      <vt:lpstr>Slide 12</vt:lpstr>
      <vt:lpstr> 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Andie Marsel</cp:lastModifiedBy>
  <cp:revision>36</cp:revision>
  <dcterms:created xsi:type="dcterms:W3CDTF">2014-04-07T15:50:43Z</dcterms:created>
  <dcterms:modified xsi:type="dcterms:W3CDTF">2014-04-07T15:51:11Z</dcterms:modified>
</cp:coreProperties>
</file>